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PT Sans Narrow"/>
      <p:regular r:id="rId24"/>
      <p:bold r:id="rId25"/>
    </p:embeddedFont>
    <p:embeddedFont>
      <p:font typeface="Open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D27A27C-4BEC-4F6F-A8AE-220F3B46C74E}">
  <a:tblStyle styleId="{7D27A27C-4BEC-4F6F-A8AE-220F3B46C7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PTSansNarrow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-regular.fntdata"/><Relationship Id="rId25" Type="http://schemas.openxmlformats.org/officeDocument/2006/relationships/font" Target="fonts/PTSansNarrow-bold.fntdata"/><Relationship Id="rId28" Type="http://schemas.openxmlformats.org/officeDocument/2006/relationships/font" Target="fonts/OpenSans-italic.fntdata"/><Relationship Id="rId27" Type="http://schemas.openxmlformats.org/officeDocument/2006/relationships/font" Target="fonts/OpenSans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2921ff0691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2921ff0691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29452d44a3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29452d44a3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29452d44a3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29452d44a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29452d44a3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29452d44a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9452d44a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29452d44a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2921ff0691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2921ff0691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29452d44a3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29452d44a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29452d44a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29452d44a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2921ff0691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2921ff0691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29452d44a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29452d44a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2921ff05e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2921ff05e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29452d44a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29452d44a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9452d44a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29452d44a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29452d44a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29452d44a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29452d44a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29452d44a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29452d44a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29452d44a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29452d44a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29452d44a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Relationship Id="rId4" Type="http://schemas.openxmlformats.org/officeDocument/2006/relationships/image" Target="../media/image2.jpg"/><Relationship Id="rId5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與食俱進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2543550" y="2774175"/>
            <a:ext cx="40569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第11組</a:t>
            </a:r>
            <a:endParaRPr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1111821 沈宜叡  1111824 張宏鈞</a:t>
            </a:r>
            <a:endParaRPr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Microsoft JhengHei"/>
                <a:ea typeface="Microsoft JhengHei"/>
                <a:cs typeface="Microsoft JhengHei"/>
                <a:sym typeface="Microsoft JhengHei"/>
              </a:rPr>
              <a:t>1111842 姜睿權  1111856 洪冠宇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20995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/>
          <p:nvPr/>
        </p:nvSpPr>
        <p:spPr>
          <a:xfrm>
            <a:off x="2250" y="3200900"/>
            <a:ext cx="4119300" cy="1942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組員照片-grid排版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回饋表單-form格式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背景-顏色動畫</a:t>
            </a:r>
            <a:endParaRPr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4116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03</a:t>
            </a:r>
            <a:r>
              <a:rPr 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時程規劃</a:t>
            </a:r>
            <a:endParaRPr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460300" y="175250"/>
            <a:ext cx="19107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時程規劃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6700"/>
            <a:ext cx="8839200" cy="132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272580"/>
            <a:ext cx="8839200" cy="1296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568850"/>
            <a:ext cx="8839199" cy="136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小組分工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aphicFrame>
        <p:nvGraphicFramePr>
          <p:cNvPr id="144" name="Google Shape;144;p26"/>
          <p:cNvGraphicFramePr/>
          <p:nvPr/>
        </p:nvGraphicFramePr>
        <p:xfrm>
          <a:off x="952500" y="12560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{7D27A27C-4BEC-4F6F-A8AE-220F3B46C74E}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項目</a:t>
                      </a:r>
                      <a:endParaRPr b="1" sz="2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2200"/>
                        <a:t>負責人</a:t>
                      </a:r>
                      <a:endParaRPr b="1" sz="2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蒐集資料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全體成員</a:t>
                      </a:r>
                      <a:endParaRPr sz="2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網頁初始架構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全體成員</a:t>
                      </a:r>
                      <a:endParaRPr sz="2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網站視覺設計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1111856洪冠宇</a:t>
                      </a:r>
                      <a:endParaRPr sz="2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網站前端設計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1111821沈宜叡</a:t>
                      </a:r>
                      <a:endParaRPr sz="2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網站程式設計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1111842</a:t>
                      </a:r>
                      <a:r>
                        <a:rPr lang="zh-TW" sz="2200"/>
                        <a:t>姜睿權</a:t>
                      </a:r>
                      <a:endParaRPr sz="2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系統測試員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1111824張宏鈞</a:t>
                      </a:r>
                      <a:endParaRPr sz="2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04</a:t>
            </a:r>
            <a:r>
              <a:rPr 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遇到問題</a:t>
            </a:r>
            <a:endParaRPr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遇到的困難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906300" y="1527075"/>
            <a:ext cx="7331400" cy="29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rgbClr val="202124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1.圖片拍攝：實際的影像的成果沒有比網上的圖片來好看，大部分的美食圖片未達理想畫面</a:t>
            </a:r>
            <a:endParaRPr sz="2100">
              <a:solidFill>
                <a:srgbClr val="202124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540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202124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rgbClr val="202124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2.排版：整個期末專題最困難的地方，重做了許多次</a:t>
            </a:r>
            <a:endParaRPr sz="2100">
              <a:solidFill>
                <a:srgbClr val="202124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54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202124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rgbClr val="202124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3.能力:礙於能力不足的關係，原本想像的動畫或是效果在最終並未能呈現。</a:t>
            </a:r>
            <a:endParaRPr sz="21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311700" y="18025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01</a:t>
            </a:r>
            <a:r>
              <a:rPr 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網站介紹</a:t>
            </a:r>
            <a:endParaRPr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網站logo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3">
            <a:alphaModFix/>
          </a:blip>
          <a:srcRect b="0" l="5276" r="0" t="0"/>
          <a:stretch/>
        </p:blipFill>
        <p:spPr>
          <a:xfrm>
            <a:off x="522550" y="1816725"/>
            <a:ext cx="8098900" cy="21047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265500" y="341875"/>
            <a:ext cx="4045200" cy="88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主題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>
            <a:off x="104700" y="1916525"/>
            <a:ext cx="4366800" cy="21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000000"/>
                </a:solidFill>
                <a:latin typeface="DFKai-SB"/>
                <a:ea typeface="DFKai-SB"/>
                <a:cs typeface="DFKai-SB"/>
                <a:sym typeface="DFKai-SB"/>
              </a:rPr>
              <a:t>介紹元智大學附近美食的網站，讓各位知道學校附近有很多值得去發掘的美食</a:t>
            </a:r>
            <a:r>
              <a:rPr lang="zh-TW" sz="2400">
                <a:solidFill>
                  <a:srgbClr val="000000"/>
                </a:solidFill>
                <a:latin typeface="DFKai-SB"/>
                <a:ea typeface="DFKai-SB"/>
                <a:cs typeface="DFKai-SB"/>
                <a:sym typeface="DFKai-SB"/>
              </a:rPr>
              <a:t>。</a:t>
            </a:r>
            <a:endParaRPr sz="24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4801625" y="341875"/>
            <a:ext cx="4045200" cy="88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對象</a:t>
            </a:r>
            <a:endParaRPr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6" name="Google Shape;86;p16"/>
          <p:cNvSpPr txBox="1"/>
          <p:nvPr>
            <p:ph idx="1" type="subTitle"/>
          </p:nvPr>
        </p:nvSpPr>
        <p:spPr>
          <a:xfrm>
            <a:off x="5485600" y="1916525"/>
            <a:ext cx="2777700" cy="21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DFKai-SB"/>
              <a:buChar char="●"/>
            </a:pPr>
            <a:r>
              <a:rPr lang="zh-TW" sz="2600">
                <a:solidFill>
                  <a:schemeClr val="lt1"/>
                </a:solidFill>
                <a:latin typeface="DFKai-SB"/>
                <a:ea typeface="DFKai-SB"/>
                <a:cs typeface="DFKai-SB"/>
                <a:sym typeface="DFKai-SB"/>
              </a:rPr>
              <a:t>元智大學學生</a:t>
            </a:r>
            <a:endParaRPr sz="2600">
              <a:solidFill>
                <a:schemeClr val="lt1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DFKai-SB"/>
              <a:buChar char="●"/>
            </a:pPr>
            <a:r>
              <a:rPr lang="zh-TW" sz="2600">
                <a:solidFill>
                  <a:schemeClr val="lt1"/>
                </a:solidFill>
                <a:latin typeface="DFKai-SB"/>
                <a:ea typeface="DFKai-SB"/>
                <a:cs typeface="DFKai-SB"/>
                <a:sym typeface="DFKai-SB"/>
              </a:rPr>
              <a:t>一般訪客</a:t>
            </a:r>
            <a:endParaRPr sz="26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02網站</a:t>
            </a:r>
            <a:r>
              <a:rPr 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架構、內容</a:t>
            </a:r>
            <a:endParaRPr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883" y="0"/>
            <a:ext cx="7203167" cy="540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20861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/>
          <p:nvPr/>
        </p:nvSpPr>
        <p:spPr>
          <a:xfrm>
            <a:off x="2534850" y="1220025"/>
            <a:ext cx="4074300" cy="2611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Logo圖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中式、西式、小吃、飲料、關於我們-連結到各式料理餐廳分頁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六張圖-grid排版(可以連結到文章)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網站內容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頁尾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背景-顏色動畫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2003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/>
          <p:nvPr/>
        </p:nvSpPr>
        <p:spPr>
          <a:xfrm>
            <a:off x="0" y="2571750"/>
            <a:ext cx="3511500" cy="259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Logo圖-連結到首頁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中式、西式、小吃、飲料、關於我們-連結到各式料理餐廳分頁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餐廳Logo圖片-連結到文章分頁(grid排版)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背景-顏色動畫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79568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1"/>
          <p:cNvSpPr/>
          <p:nvPr/>
        </p:nvSpPr>
        <p:spPr>
          <a:xfrm>
            <a:off x="0" y="1805300"/>
            <a:ext cx="3624000" cy="342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店家資訊-grid排版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餐店圖、營業時間、電話、評論-grid排版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網頁連結-連結其餘三間餐店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餐</a:t>
            </a: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店菜單-grid排版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地圖-連結至該餐廳Google地圖</a:t>
            </a:r>
            <a:endParaRPr sz="1800">
              <a:solidFill>
                <a:srgbClr val="202124"/>
              </a:solidFill>
              <a:highlight>
                <a:srgbClr val="FFFFFF"/>
              </a:highlight>
              <a:latin typeface="DFKai-SB"/>
              <a:ea typeface="DFKai-SB"/>
              <a:cs typeface="DFKai-SB"/>
              <a:sym typeface="DFKai-S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  <a:latin typeface="DFKai-SB"/>
                <a:ea typeface="DFKai-SB"/>
                <a:cs typeface="DFKai-SB"/>
                <a:sym typeface="DFKai-SB"/>
              </a:rPr>
              <a:t>推薦原因、我們的心得-grid排版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